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40" d="100"/>
          <a:sy n="40" d="100"/>
        </p:scale>
        <p:origin x="-1806" y="-7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142AFB-040E-4F17-828F-427361F25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3B56912-E4F0-4E6E-B55D-550757125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1C6928-2FB3-4C9E-A16F-CBFC4AA5E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B3C4-12AB-4218-B029-8040D9BA8933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162FCD-6339-4850-AE8C-95C3B7A5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69FFA2-7C13-4D00-BE02-28BF103A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840D-8DA1-4BA9-8A29-185B90E76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07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DFA2C4-189C-4B71-A946-82602B05F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4D6A524-C132-4E06-BBF3-F10FC4746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8D00AF8-9A4F-437A-A22C-ED734841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B3C4-12AB-4218-B029-8040D9BA8933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4737C1-643A-4C25-BA8D-CBF9067DF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EF22901-84B1-4A1F-ACE4-4736789EF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840D-8DA1-4BA9-8A29-185B90E76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29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8E5F435-5DD2-4A4C-9708-076F0739DA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61E3F50-4F9E-4712-BC77-AB3319C1C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3F8F53-94C1-4D17-AC48-900600CFD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B3C4-12AB-4218-B029-8040D9BA8933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20F504-12F0-49C0-8B31-D74338B3A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1585E1-E1FF-4AFF-9AEE-C3EE9197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840D-8DA1-4BA9-8A29-185B90E76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9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1DCB61-EE33-44F9-86A1-F210DFAFA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75B13C-2F95-44D8-9F44-8FD81746E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C0DD79B-D8ED-4275-A495-1CDCE487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B3C4-12AB-4218-B029-8040D9BA8933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023E1CD-244D-4229-88D3-3F0D249C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D93A1AF-2E49-4D77-B921-9075FBEE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840D-8DA1-4BA9-8A29-185B90E76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58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E366A4-F3B7-4618-83F9-F064B77E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80BBCD3-3C6B-40F9-B0A4-80C3AA78B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FCA08DA-49A1-4E17-B5C0-AFC6AF2F1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B3C4-12AB-4218-B029-8040D9BA8933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534F0F-1225-413C-ADBE-3970BC26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F9F81C-7283-4E7D-9F5F-DE42AF0B6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840D-8DA1-4BA9-8A29-185B90E76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06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C447BF-9AD6-47AC-A785-67B038F3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9BFCD8-2C46-4011-8F51-881D81819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0048972-5C6D-4AD0-8292-DEA0222AB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0C5D82E-64C2-4C73-ABE1-BF5272B73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B3C4-12AB-4218-B029-8040D9BA8933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B20BB7A-245B-4524-94D4-3C1E408E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CF52B40-A965-4527-8A67-D3846660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840D-8DA1-4BA9-8A29-185B90E76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673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0A498D-99A6-4BA9-A9AF-CE0C4794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B4928FD-C887-4CAF-BACA-7635E6DA9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DD9DDAC-BC5B-4A8D-9678-EA8355FAE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D1D265E-E781-4929-ACD7-09983D95C4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A1458CB-B843-4489-8E41-EBC17DFAB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AD026C9-0B40-49FA-843E-CEB9FC3CC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B3C4-12AB-4218-B029-8040D9BA8933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B39D933-23FE-443C-A5EA-C4A6768AA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1531122-4DE6-4852-8A33-195BE28E2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840D-8DA1-4BA9-8A29-185B90E76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492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029477-1B93-486C-8C38-A83B7AF2B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021A964-615F-4909-B6D3-FF092BA45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B3C4-12AB-4218-B029-8040D9BA8933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0F77144-D621-4224-B689-060A4E9D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3589A3D-DBDF-444A-8075-996223FA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840D-8DA1-4BA9-8A29-185B90E76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809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7CD5767-F5E7-4FA5-9F27-29A5119C9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B3C4-12AB-4218-B029-8040D9BA8933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427380F-C378-4996-8513-734DFF163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68FE98-C771-411D-9DB4-B7A6ED6EC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840D-8DA1-4BA9-8A29-185B90E76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393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EAE721-D169-4FD0-956A-AFC8C88D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084F05-8A02-4E18-8AB5-2B38276CB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9E24ABF-721A-4744-8D5E-660D6EBCC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B3C992C-B9F8-4629-8BAE-AD1A0FE07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B3C4-12AB-4218-B029-8040D9BA8933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58C1BD0-9BBC-459D-BB5E-A1EAF994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37844D6-7370-4E0D-84F1-E02E93657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840D-8DA1-4BA9-8A29-185B90E76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48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76231E-BF0F-4695-918D-2B0F3769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611AA86-E141-4CFC-9B41-9169D65BB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F0A92E-46B4-4630-ADDC-F5DAF9373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60DA470-450C-4956-9CF3-AB77A2FF3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B3C4-12AB-4218-B029-8040D9BA8933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D0D1CDE-0023-4FDE-85E6-6802B9C0D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1817491-7235-4B8B-A33B-D30F26552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840D-8DA1-4BA9-8A29-185B90E76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976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62C5DD8-8B8D-40D6-9D39-CBF301E81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6B4D846-E845-436C-A426-AABA6523E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B94CFA4-AF75-49F1-AF7F-EF640642AB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EB3C4-12AB-4218-B029-8040D9BA8933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E590309-1F37-4DDC-8BD5-195BD77E9E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6E6D946-DC22-411F-863C-E2D945E19E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8840D-8DA1-4BA9-8A29-185B90E76C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1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9DCB697-E54A-4DDE-9F44-7AB2F713F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08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3D0F30C-0BE9-474F-BF6A-4D04C4BDB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10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C8B39DD-D2D2-4544-9221-3D738F448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58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B89C274-7C99-4F0F-9796-54C08912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65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42F3B71-5F82-4448-B601-25C98850F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20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F7AE76F-C90D-4021-BAC5-0BC35494D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8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38974EC-9465-4A22-B906-7F95F83DA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82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29029A0-8A66-4A9D-B652-8A8976E0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15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B5357BE-A31E-4731-9822-C1F14EF02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40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E9A959F-2E6E-48F0-AC85-1C8EDFF4E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9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9F9978A-A516-418B-AE60-06795D25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8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5120A13-CC70-4797-AD45-466E0E4D3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1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AF4AAB8-5A24-4AC5-A231-665681660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61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AE61E4E-1B7F-4EB7-8D04-5DCB55E19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-1"/>
            <a:ext cx="2863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Brief –</a:t>
            </a:r>
          </a:p>
          <a:p>
            <a:r>
              <a:rPr lang="en-US" sz="4400" dirty="0" smtClean="0"/>
              <a:t>case study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31001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FE2E731-09E2-46B0-A941-1664F5E1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87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</Words>
  <Application>Microsoft Office PowerPoint</Application>
  <PresentationFormat>Custom</PresentationFormat>
  <Paragraphs>2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rithika patti</dc:creator>
  <cp:lastModifiedBy>Thrinath</cp:lastModifiedBy>
  <cp:revision>2</cp:revision>
  <dcterms:created xsi:type="dcterms:W3CDTF">2022-01-04T16:16:11Z</dcterms:created>
  <dcterms:modified xsi:type="dcterms:W3CDTF">2022-01-05T12:49:03Z</dcterms:modified>
</cp:coreProperties>
</file>